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6" r:id="rId2"/>
  </p:sldIdLst>
  <p:sldSz cx="7559675" cy="10691813"/>
  <p:notesSz cx="6888163" cy="100203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itr" panose="00000500000000000000" pitchFamily="2" charset="-34"/>
      <p:regular r:id="rId9"/>
      <p:bold r:id="rId10"/>
    </p:embeddedFont>
    <p:embeddedFont>
      <p:font typeface="Mitr Light" panose="00000400000000000000" pitchFamily="2" charset="-34"/>
      <p:regular r:id="rId11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824"/>
    <a:srgbClr val="DB2A5F"/>
    <a:srgbClr val="333333"/>
    <a:srgbClr val="47B64D"/>
    <a:srgbClr val="33A446"/>
    <a:srgbClr val="2457A5"/>
    <a:srgbClr val="00A1E3"/>
    <a:srgbClr val="FBAC3E"/>
    <a:srgbClr val="A42922"/>
    <a:srgbClr val="89C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>
        <p:scale>
          <a:sx n="118" d="100"/>
          <a:sy n="118" d="100"/>
        </p:scale>
        <p:origin x="1026" y="-1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E88FA60-AA58-45C4-8685-A3AC9D313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71231"/>
            <a:ext cx="7600700" cy="10688972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98F3650-3BB1-4667-B41E-5CF2A114EE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1"/>
          <a:stretch/>
        </p:blipFill>
        <p:spPr>
          <a:xfrm>
            <a:off x="0" y="8810120"/>
            <a:ext cx="7559675" cy="1880272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36297841-A3CC-46EF-9517-3B0963A43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0" b="5230"/>
          <a:stretch/>
        </p:blipFill>
        <p:spPr>
          <a:xfrm>
            <a:off x="5170726" y="6813494"/>
            <a:ext cx="2047516" cy="1532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01406614-887E-427A-B832-6539BBF555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81"/>
          <a:stretch/>
        </p:blipFill>
        <p:spPr>
          <a:xfrm>
            <a:off x="20513" y="0"/>
            <a:ext cx="7559675" cy="1103047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56FB058-3BA7-4D97-8F3A-C28D41BF3A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7" t="24224" b="68776"/>
          <a:stretch/>
        </p:blipFill>
        <p:spPr>
          <a:xfrm>
            <a:off x="3671455" y="2321355"/>
            <a:ext cx="3945842" cy="748145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C21BF879-9306-4233-AECD-9C5AFF4ADC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63"/>
          <a:stretch/>
        </p:blipFill>
        <p:spPr>
          <a:xfrm>
            <a:off x="57622" y="8465459"/>
            <a:ext cx="7559675" cy="2194410"/>
          </a:xfrm>
          <a:prstGeom prst="rect">
            <a:avLst/>
          </a:prstGeom>
        </p:spPr>
      </p:pic>
      <p:pic>
        <p:nvPicPr>
          <p:cNvPr id="22" name="รูปภาพ 21" descr="รูปภาพประกอบด้วย นาฬิก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58281FC-1356-441F-B44D-A1F50B4B89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8" t="78663"/>
          <a:stretch/>
        </p:blipFill>
        <p:spPr>
          <a:xfrm>
            <a:off x="3429700" y="8449901"/>
            <a:ext cx="4179166" cy="2280684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AA2D6659-F010-4E0F-8DA7-EA0121CD96A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63"/>
          <a:stretch/>
        </p:blipFill>
        <p:spPr>
          <a:xfrm>
            <a:off x="-28678" y="-379332"/>
            <a:ext cx="7608866" cy="2655015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500A0677-9A05-440A-8AF5-59E2F63760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7" b="78663"/>
          <a:stretch/>
        </p:blipFill>
        <p:spPr>
          <a:xfrm>
            <a:off x="-36843" y="-356496"/>
            <a:ext cx="5098473" cy="2655015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CFAED995-600A-4B70-A16C-8B72FAD069F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1152" r="74892" b="81738"/>
          <a:stretch/>
        </p:blipFill>
        <p:spPr>
          <a:xfrm>
            <a:off x="110836" y="124690"/>
            <a:ext cx="1787237" cy="1828801"/>
          </a:xfrm>
          <a:prstGeom prst="rect">
            <a:avLst/>
          </a:prstGeom>
        </p:spPr>
      </p:pic>
      <p:pic>
        <p:nvPicPr>
          <p:cNvPr id="30" name="รูปภาพ 29" descr="รูปภาพประกอบด้วย โคมไฟ, สีอ่อน, ดอกไม้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05EA10F-C2A2-4799-B605-325C80EAB80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t="2579" r="76541" b="83293"/>
          <a:stretch/>
        </p:blipFill>
        <p:spPr>
          <a:xfrm>
            <a:off x="263237" y="277091"/>
            <a:ext cx="1510146" cy="1510146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D217AD99-827E-42A2-962C-68514BF005E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t="3486" r="81124" b="85626"/>
          <a:stretch/>
        </p:blipFill>
        <p:spPr>
          <a:xfrm>
            <a:off x="454365" y="374072"/>
            <a:ext cx="1127890" cy="1369665"/>
          </a:xfrm>
          <a:prstGeom prst="rect">
            <a:avLst/>
          </a:prstGeom>
        </p:spPr>
      </p:pic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05B4BD96-E901-45A0-884E-123DD1413C27}"/>
              </a:ext>
            </a:extLst>
          </p:cNvPr>
          <p:cNvSpPr txBox="1"/>
          <p:nvPr/>
        </p:nvSpPr>
        <p:spPr>
          <a:xfrm>
            <a:off x="2958924" y="1028615"/>
            <a:ext cx="34067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5000" dirty="0">
                <a:solidFill>
                  <a:srgbClr val="1C274F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จดหมายข่าว</a:t>
            </a:r>
          </a:p>
          <a:p>
            <a:pPr algn="ctr"/>
            <a:r>
              <a:rPr lang="th-TH" sz="3000" dirty="0">
                <a:solidFill>
                  <a:srgbClr val="00B9EB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ประชาสัมพันธ์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080069D5-9B76-4D1C-8599-52AF523AD389}"/>
              </a:ext>
            </a:extLst>
          </p:cNvPr>
          <p:cNvSpPr txBox="1"/>
          <p:nvPr/>
        </p:nvSpPr>
        <p:spPr>
          <a:xfrm>
            <a:off x="4002855" y="2480581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</a:t>
            </a:r>
            <a:r>
              <a:rPr lang="th-TH" sz="24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กลุ่มนโยบายและแผน</a:t>
            </a:r>
            <a:endParaRPr lang="th-TH" sz="20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CB1F38E1-E500-4BEE-9F3A-F9263971C3FA}"/>
              </a:ext>
            </a:extLst>
          </p:cNvPr>
          <p:cNvSpPr txBox="1"/>
          <p:nvPr/>
        </p:nvSpPr>
        <p:spPr>
          <a:xfrm>
            <a:off x="454365" y="10184834"/>
            <a:ext cx="6800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สำนักงานเขตพื้นที่การศึกษาประถมศึกษาสุราษฎร์ธานี  เขต 2 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CA827DF-A26C-45F8-AEE0-9000812201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b="5576"/>
          <a:stretch/>
        </p:blipFill>
        <p:spPr>
          <a:xfrm>
            <a:off x="5602998" y="3071181"/>
            <a:ext cx="1380904" cy="920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52C9024-4490-4F46-8BAA-407D818AFD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b="5576"/>
          <a:stretch/>
        </p:blipFill>
        <p:spPr>
          <a:xfrm>
            <a:off x="423842" y="6813494"/>
            <a:ext cx="2047516" cy="1595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D13DFEA8-2658-46DB-9071-5CD906F153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8" b="5478"/>
          <a:stretch/>
        </p:blipFill>
        <p:spPr>
          <a:xfrm>
            <a:off x="2791762" y="6813494"/>
            <a:ext cx="2047516" cy="1636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279B2A47-1C9D-44D2-BBA3-A4B586CFE377}"/>
              </a:ext>
            </a:extLst>
          </p:cNvPr>
          <p:cNvSpPr txBox="1"/>
          <p:nvPr/>
        </p:nvSpPr>
        <p:spPr>
          <a:xfrm>
            <a:off x="454365" y="4218991"/>
            <a:ext cx="67223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solidFill>
                  <a:schemeClr val="accent6">
                    <a:lumMod val="75000"/>
                  </a:schemeClr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  <a:br>
              <a:rPr lang="th-TH" sz="2000" dirty="0">
                <a:latin typeface="Mitr Light" panose="00000400000000000000" pitchFamily="2" charset="-34"/>
                <a:cs typeface="Mitr Light" panose="00000400000000000000" pitchFamily="2" charset="-34"/>
              </a:rPr>
            </a:br>
            <a:r>
              <a:rPr lang="th-TH" sz="2000" dirty="0">
                <a:latin typeface="Mitr Light" panose="00000400000000000000" pitchFamily="2" charset="-34"/>
                <a:cs typeface="Mitr Light" panose="00000400000000000000" pitchFamily="2" charset="-34"/>
              </a:rPr>
              <a:t>   </a:t>
            </a:r>
            <a:r>
              <a:rPr lang="th-TH" sz="1800" dirty="0">
                <a:latin typeface="Mitr Light" panose="00000400000000000000" pitchFamily="2" charset="-34"/>
                <a:cs typeface="Mitr Light" panose="00000400000000000000" pitchFamily="2" charset="-34"/>
              </a:rPr>
              <a:t>นางสาวริยาภรณ์ ยงคณะ รองผู้อำนวยการสำนักงาน           เขตพื้นที่การศึกษาประถมศึกษาสุราษฎร์ธานี เขต 2 เป็นประธาน               ในการประชุมกลุ่มนโยบายและแผน โดยมีบุคลากรกลุ่มนโยบายและแผนเข้าประชุมโดยพร้อมเพรียงกัน เพื่อหารือในเรื่องการมอบหมายหน้าที่ความรับผิดชอบ เพื่อให้การดำเนินงานภายในกลุ่มเกิดความคล่องตัวเป็นไปอย่างมีประสิทธิภาพ</a:t>
            </a:r>
            <a:endParaRPr lang="th-TH" sz="20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8CB139A2-4F3D-456B-8C1B-B6D1993D7B65}"/>
              </a:ext>
            </a:extLst>
          </p:cNvPr>
          <p:cNvSpPr txBox="1"/>
          <p:nvPr/>
        </p:nvSpPr>
        <p:spPr>
          <a:xfrm>
            <a:off x="927965" y="9128278"/>
            <a:ext cx="4841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https://www.surat2.go.th/2021/agency/?cid=3</a:t>
            </a:r>
          </a:p>
        </p:txBody>
      </p:sp>
      <p:sp>
        <p:nvSpPr>
          <p:cNvPr id="33" name="Freeform 20">
            <a:extLst>
              <a:ext uri="{FF2B5EF4-FFF2-40B4-BE49-F238E27FC236}">
                <a16:creationId xmlns:a16="http://schemas.microsoft.com/office/drawing/2014/main" id="{3A522FAE-B722-4388-AFFB-ABBF30AAAF73}"/>
              </a:ext>
            </a:extLst>
          </p:cNvPr>
          <p:cNvSpPr/>
          <p:nvPr/>
        </p:nvSpPr>
        <p:spPr>
          <a:xfrm>
            <a:off x="423842" y="9039401"/>
            <a:ext cx="516309" cy="516309"/>
          </a:xfrm>
          <a:custGeom>
            <a:avLst/>
            <a:gdLst/>
            <a:ahLst/>
            <a:cxnLst/>
            <a:rect l="l" t="t" r="r" b="b"/>
            <a:pathLst>
              <a:path w="516309" h="516309">
                <a:moveTo>
                  <a:pt x="0" y="0"/>
                </a:moveTo>
                <a:lnTo>
                  <a:pt x="516309" y="0"/>
                </a:lnTo>
                <a:lnTo>
                  <a:pt x="516309" y="516309"/>
                </a:lnTo>
                <a:lnTo>
                  <a:pt x="0" y="51630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5" name="Freeform 19">
            <a:extLst>
              <a:ext uri="{FF2B5EF4-FFF2-40B4-BE49-F238E27FC236}">
                <a16:creationId xmlns:a16="http://schemas.microsoft.com/office/drawing/2014/main" id="{288FBD34-6D8C-4736-A3DA-E37C510F0477}"/>
              </a:ext>
            </a:extLst>
          </p:cNvPr>
          <p:cNvSpPr/>
          <p:nvPr/>
        </p:nvSpPr>
        <p:spPr>
          <a:xfrm>
            <a:off x="3122272" y="9537428"/>
            <a:ext cx="558337" cy="426418"/>
          </a:xfrm>
          <a:custGeom>
            <a:avLst/>
            <a:gdLst/>
            <a:ahLst/>
            <a:cxnLst/>
            <a:rect l="l" t="t" r="r" b="b"/>
            <a:pathLst>
              <a:path w="500088" h="500088">
                <a:moveTo>
                  <a:pt x="0" y="0"/>
                </a:moveTo>
                <a:lnTo>
                  <a:pt x="500088" y="0"/>
                </a:lnTo>
                <a:lnTo>
                  <a:pt x="500088" y="500087"/>
                </a:lnTo>
                <a:lnTo>
                  <a:pt x="0" y="50008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AA783001-00FE-42E1-895A-8A119E10C990}"/>
              </a:ext>
            </a:extLst>
          </p:cNvPr>
          <p:cNvSpPr txBox="1"/>
          <p:nvPr/>
        </p:nvSpPr>
        <p:spPr>
          <a:xfrm>
            <a:off x="3636424" y="9645132"/>
            <a:ext cx="292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077315060 </a:t>
            </a:r>
            <a:r>
              <a:rPr lang="th-TH" sz="1600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ต่อ 402</a:t>
            </a:r>
            <a:endParaRPr lang="en-US" sz="1600" dirty="0">
              <a:solidFill>
                <a:schemeClr val="bg1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CAD21C3B-DCF0-45A3-89D6-96983BF55F59}"/>
              </a:ext>
            </a:extLst>
          </p:cNvPr>
          <p:cNvSpPr txBox="1"/>
          <p:nvPr/>
        </p:nvSpPr>
        <p:spPr>
          <a:xfrm>
            <a:off x="743114" y="4096642"/>
            <a:ext cx="4141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accent6">
                    <a:lumMod val="75000"/>
                  </a:schemeClr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วันที่ 9 กุมภาพันธ์  พ.ศ.2569 </a:t>
            </a:r>
            <a:endParaRPr lang="th-TH" sz="20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38E7249-274C-4C61-8EC7-FF1F820EA6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9" b="17259"/>
          <a:stretch/>
        </p:blipFill>
        <p:spPr>
          <a:xfrm>
            <a:off x="4079025" y="3033589"/>
            <a:ext cx="1380904" cy="920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0053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1568</TotalTime>
  <Words>107</Words>
  <Application>Microsoft Office PowerPoint</Application>
  <PresentationFormat>กำหนดเอง</PresentationFormat>
  <Paragraphs>8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Mitr Light</vt:lpstr>
      <vt:lpstr>Mitr</vt:lpstr>
      <vt:lpstr>Arial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User</cp:lastModifiedBy>
  <cp:revision>168</cp:revision>
  <cp:lastPrinted>2026-02-10T03:46:01Z</cp:lastPrinted>
  <dcterms:created xsi:type="dcterms:W3CDTF">2019-11-10T02:56:05Z</dcterms:created>
  <dcterms:modified xsi:type="dcterms:W3CDTF">2026-02-10T06:57:16Z</dcterms:modified>
</cp:coreProperties>
</file>