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57" r:id="rId4"/>
    <p:sldId id="261" r:id="rId5"/>
    <p:sldId id="262" r:id="rId6"/>
    <p:sldId id="263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hanawat Yochanang" userId="4a5601fc5fe83777" providerId="LiveId" clId="{5B00631A-1590-4E83-9AE7-40870E88F551}"/>
    <pc:docChg chg="undo custSel addSld delSld modSld sldOrd">
      <pc:chgData name="Thanawat Yochanang" userId="4a5601fc5fe83777" providerId="LiveId" clId="{5B00631A-1590-4E83-9AE7-40870E88F551}" dt="2023-03-29T02:15:22.283" v="865" actId="2711"/>
      <pc:docMkLst>
        <pc:docMk/>
      </pc:docMkLst>
      <pc:sldChg chg="modSp mod ord">
        <pc:chgData name="Thanawat Yochanang" userId="4a5601fc5fe83777" providerId="LiveId" clId="{5B00631A-1590-4E83-9AE7-40870E88F551}" dt="2023-03-29T01:57:28.282" v="693" actId="14100"/>
        <pc:sldMkLst>
          <pc:docMk/>
          <pc:sldMk cId="862011980" sldId="256"/>
        </pc:sldMkLst>
        <pc:spChg chg="mod">
          <ac:chgData name="Thanawat Yochanang" userId="4a5601fc5fe83777" providerId="LiveId" clId="{5B00631A-1590-4E83-9AE7-40870E88F551}" dt="2023-03-29T01:57:28.282" v="693" actId="14100"/>
          <ac:spMkLst>
            <pc:docMk/>
            <pc:sldMk cId="862011980" sldId="256"/>
            <ac:spMk id="2" creationId="{915E400C-AE45-551B-A843-6257D6D11E24}"/>
          </ac:spMkLst>
        </pc:spChg>
        <pc:spChg chg="mod">
          <ac:chgData name="Thanawat Yochanang" userId="4a5601fc5fe83777" providerId="LiveId" clId="{5B00631A-1590-4E83-9AE7-40870E88F551}" dt="2023-03-28T05:25:57.794" v="287" actId="2711"/>
          <ac:spMkLst>
            <pc:docMk/>
            <pc:sldMk cId="862011980" sldId="256"/>
            <ac:spMk id="3" creationId="{4618930B-6AEF-733D-2FAC-AE4F172499BB}"/>
          </ac:spMkLst>
        </pc:spChg>
      </pc:sldChg>
      <pc:sldChg chg="modSp new mod modTransition modAnim">
        <pc:chgData name="Thanawat Yochanang" userId="4a5601fc5fe83777" providerId="LiveId" clId="{5B00631A-1590-4E83-9AE7-40870E88F551}" dt="2023-03-29T02:04:33.479" v="802" actId="3626"/>
        <pc:sldMkLst>
          <pc:docMk/>
          <pc:sldMk cId="440675398" sldId="257"/>
        </pc:sldMkLst>
        <pc:spChg chg="mod">
          <ac:chgData name="Thanawat Yochanang" userId="4a5601fc5fe83777" providerId="LiveId" clId="{5B00631A-1590-4E83-9AE7-40870E88F551}" dt="2023-03-29T01:59:59.908" v="779" actId="20577"/>
          <ac:spMkLst>
            <pc:docMk/>
            <pc:sldMk cId="440675398" sldId="257"/>
            <ac:spMk id="2" creationId="{981F26D4-C182-1DA4-7B70-B2A16DED4BDF}"/>
          </ac:spMkLst>
        </pc:spChg>
        <pc:spChg chg="mod">
          <ac:chgData name="Thanawat Yochanang" userId="4a5601fc5fe83777" providerId="LiveId" clId="{5B00631A-1590-4E83-9AE7-40870E88F551}" dt="2023-03-29T02:04:33.479" v="802" actId="3626"/>
          <ac:spMkLst>
            <pc:docMk/>
            <pc:sldMk cId="440675398" sldId="257"/>
            <ac:spMk id="3" creationId="{23ED523B-E59E-B9C3-04C7-8D0735077773}"/>
          </ac:spMkLst>
        </pc:spChg>
      </pc:sldChg>
      <pc:sldChg chg="modSp new del">
        <pc:chgData name="Thanawat Yochanang" userId="4a5601fc5fe83777" providerId="LiveId" clId="{5B00631A-1590-4E83-9AE7-40870E88F551}" dt="2023-03-29T01:21:25.353" v="669" actId="47"/>
        <pc:sldMkLst>
          <pc:docMk/>
          <pc:sldMk cId="3670926427" sldId="258"/>
        </pc:sldMkLst>
        <pc:spChg chg="mod">
          <ac:chgData name="Thanawat Yochanang" userId="4a5601fc5fe83777" providerId="LiveId" clId="{5B00631A-1590-4E83-9AE7-40870E88F551}" dt="2023-03-28T05:11:56.741" v="261"/>
          <ac:spMkLst>
            <pc:docMk/>
            <pc:sldMk cId="3670926427" sldId="258"/>
            <ac:spMk id="2" creationId="{835DB184-8BEF-B77A-9290-AF9CDBEACFFC}"/>
          </ac:spMkLst>
        </pc:spChg>
        <pc:spChg chg="mod">
          <ac:chgData name="Thanawat Yochanang" userId="4a5601fc5fe83777" providerId="LiveId" clId="{5B00631A-1590-4E83-9AE7-40870E88F551}" dt="2023-03-28T05:11:56.741" v="261"/>
          <ac:spMkLst>
            <pc:docMk/>
            <pc:sldMk cId="3670926427" sldId="258"/>
            <ac:spMk id="3" creationId="{7ACA4AD7-2762-732D-4438-CC0F7D54CDF8}"/>
          </ac:spMkLst>
        </pc:spChg>
      </pc:sldChg>
      <pc:sldChg chg="modSp new del">
        <pc:chgData name="Thanawat Yochanang" userId="4a5601fc5fe83777" providerId="LiveId" clId="{5B00631A-1590-4E83-9AE7-40870E88F551}" dt="2023-03-29T01:21:25.353" v="669" actId="47"/>
        <pc:sldMkLst>
          <pc:docMk/>
          <pc:sldMk cId="2613407932" sldId="259"/>
        </pc:sldMkLst>
        <pc:spChg chg="mod">
          <ac:chgData name="Thanawat Yochanang" userId="4a5601fc5fe83777" providerId="LiveId" clId="{5B00631A-1590-4E83-9AE7-40870E88F551}" dt="2023-03-28T05:11:56.741" v="261"/>
          <ac:spMkLst>
            <pc:docMk/>
            <pc:sldMk cId="2613407932" sldId="259"/>
            <ac:spMk id="2" creationId="{5A7487D8-A430-EC0C-2FB0-491C4F7C7F85}"/>
          </ac:spMkLst>
        </pc:spChg>
        <pc:spChg chg="mod">
          <ac:chgData name="Thanawat Yochanang" userId="4a5601fc5fe83777" providerId="LiveId" clId="{5B00631A-1590-4E83-9AE7-40870E88F551}" dt="2023-03-28T05:11:56.741" v="261"/>
          <ac:spMkLst>
            <pc:docMk/>
            <pc:sldMk cId="2613407932" sldId="259"/>
            <ac:spMk id="3" creationId="{77478612-1F68-6355-4982-222CFFE439ED}"/>
          </ac:spMkLst>
        </pc:spChg>
      </pc:sldChg>
      <pc:sldChg chg="addSp delSp modSp new mod ord modTransition modAnim">
        <pc:chgData name="Thanawat Yochanang" userId="4a5601fc5fe83777" providerId="LiveId" clId="{5B00631A-1590-4E83-9AE7-40870E88F551}" dt="2023-03-29T01:59:03.579" v="749" actId="20577"/>
        <pc:sldMkLst>
          <pc:docMk/>
          <pc:sldMk cId="2155211471" sldId="260"/>
        </pc:sldMkLst>
        <pc:spChg chg="mod">
          <ac:chgData name="Thanawat Yochanang" userId="4a5601fc5fe83777" providerId="LiveId" clId="{5B00631A-1590-4E83-9AE7-40870E88F551}" dt="2023-03-28T05:11:56.741" v="261"/>
          <ac:spMkLst>
            <pc:docMk/>
            <pc:sldMk cId="2155211471" sldId="260"/>
            <ac:spMk id="2" creationId="{D0140795-07A4-3461-3A37-4FA7F2137AC3}"/>
          </ac:spMkLst>
        </pc:spChg>
        <pc:spChg chg="mod">
          <ac:chgData name="Thanawat Yochanang" userId="4a5601fc5fe83777" providerId="LiveId" clId="{5B00631A-1590-4E83-9AE7-40870E88F551}" dt="2023-03-29T01:59:03.579" v="749" actId="20577"/>
          <ac:spMkLst>
            <pc:docMk/>
            <pc:sldMk cId="2155211471" sldId="260"/>
            <ac:spMk id="3" creationId="{0D96A59B-62DA-B02B-F1F4-04D1F35F88FA}"/>
          </ac:spMkLst>
        </pc:spChg>
        <pc:graphicFrameChg chg="add del mod">
          <ac:chgData name="Thanawat Yochanang" userId="4a5601fc5fe83777" providerId="LiveId" clId="{5B00631A-1590-4E83-9AE7-40870E88F551}" dt="2023-03-28T04:25:27.301" v="43"/>
          <ac:graphicFrameMkLst>
            <pc:docMk/>
            <pc:sldMk cId="2155211471" sldId="260"/>
            <ac:graphicFrameMk id="4" creationId="{86D4948C-4DD7-36F6-BBCC-21B763F806FD}"/>
          </ac:graphicFrameMkLst>
        </pc:graphicFrameChg>
        <pc:graphicFrameChg chg="add del mod">
          <ac:chgData name="Thanawat Yochanang" userId="4a5601fc5fe83777" providerId="LiveId" clId="{5B00631A-1590-4E83-9AE7-40870E88F551}" dt="2023-03-28T04:39:50.051" v="139"/>
          <ac:graphicFrameMkLst>
            <pc:docMk/>
            <pc:sldMk cId="2155211471" sldId="260"/>
            <ac:graphicFrameMk id="5" creationId="{6F4BB6B3-73D9-FBA3-84CD-CFAD185FBD3C}"/>
          </ac:graphicFrameMkLst>
        </pc:graphicFrameChg>
        <pc:graphicFrameChg chg="add del mod">
          <ac:chgData name="Thanawat Yochanang" userId="4a5601fc5fe83777" providerId="LiveId" clId="{5B00631A-1590-4E83-9AE7-40870E88F551}" dt="2023-03-28T04:39:59.863" v="145"/>
          <ac:graphicFrameMkLst>
            <pc:docMk/>
            <pc:sldMk cId="2155211471" sldId="260"/>
            <ac:graphicFrameMk id="6" creationId="{250E672F-F31F-9AC0-436D-F47F8FC8A38E}"/>
          </ac:graphicFrameMkLst>
        </pc:graphicFrameChg>
        <pc:graphicFrameChg chg="add del mod">
          <ac:chgData name="Thanawat Yochanang" userId="4a5601fc5fe83777" providerId="LiveId" clId="{5B00631A-1590-4E83-9AE7-40870E88F551}" dt="2023-03-28T04:40:09.062" v="151"/>
          <ac:graphicFrameMkLst>
            <pc:docMk/>
            <pc:sldMk cId="2155211471" sldId="260"/>
            <ac:graphicFrameMk id="7" creationId="{B8D230EE-8604-9C6E-80B0-0AC9179F7CCA}"/>
          </ac:graphicFrameMkLst>
        </pc:graphicFrameChg>
        <pc:graphicFrameChg chg="add del mod">
          <ac:chgData name="Thanawat Yochanang" userId="4a5601fc5fe83777" providerId="LiveId" clId="{5B00631A-1590-4E83-9AE7-40870E88F551}" dt="2023-03-28T04:40:17.881" v="157"/>
          <ac:graphicFrameMkLst>
            <pc:docMk/>
            <pc:sldMk cId="2155211471" sldId="260"/>
            <ac:graphicFrameMk id="8" creationId="{8FDB16EF-353D-9028-F309-0813EAD0715F}"/>
          </ac:graphicFrameMkLst>
        </pc:graphicFrameChg>
      </pc:sldChg>
      <pc:sldChg chg="modSp new mod modTransition">
        <pc:chgData name="Thanawat Yochanang" userId="4a5601fc5fe83777" providerId="LiveId" clId="{5B00631A-1590-4E83-9AE7-40870E88F551}" dt="2023-03-29T02:05:28.570" v="803" actId="3626"/>
        <pc:sldMkLst>
          <pc:docMk/>
          <pc:sldMk cId="2240729568" sldId="261"/>
        </pc:sldMkLst>
        <pc:spChg chg="mod">
          <ac:chgData name="Thanawat Yochanang" userId="4a5601fc5fe83777" providerId="LiveId" clId="{5B00631A-1590-4E83-9AE7-40870E88F551}" dt="2023-03-29T02:00:23.928" v="790" actId="20577"/>
          <ac:spMkLst>
            <pc:docMk/>
            <pc:sldMk cId="2240729568" sldId="261"/>
            <ac:spMk id="2" creationId="{DF0C57B7-0190-E60B-946B-6135E1532703}"/>
          </ac:spMkLst>
        </pc:spChg>
        <pc:spChg chg="mod">
          <ac:chgData name="Thanawat Yochanang" userId="4a5601fc5fe83777" providerId="LiveId" clId="{5B00631A-1590-4E83-9AE7-40870E88F551}" dt="2023-03-29T02:05:28.570" v="803" actId="3626"/>
          <ac:spMkLst>
            <pc:docMk/>
            <pc:sldMk cId="2240729568" sldId="261"/>
            <ac:spMk id="3" creationId="{674A04D7-C0BF-C247-2620-6299C9886BB3}"/>
          </ac:spMkLst>
        </pc:spChg>
      </pc:sldChg>
      <pc:sldChg chg="addSp delSp modSp new mod modTransition">
        <pc:chgData name="Thanawat Yochanang" userId="4a5601fc5fe83777" providerId="LiveId" clId="{5B00631A-1590-4E83-9AE7-40870E88F551}" dt="2023-03-29T02:05:55.045" v="804" actId="3626"/>
        <pc:sldMkLst>
          <pc:docMk/>
          <pc:sldMk cId="3865355107" sldId="262"/>
        </pc:sldMkLst>
        <pc:spChg chg="mod">
          <ac:chgData name="Thanawat Yochanang" userId="4a5601fc5fe83777" providerId="LiveId" clId="{5B00631A-1590-4E83-9AE7-40870E88F551}" dt="2023-03-29T02:00:40.366" v="793" actId="14100"/>
          <ac:spMkLst>
            <pc:docMk/>
            <pc:sldMk cId="3865355107" sldId="262"/>
            <ac:spMk id="2" creationId="{A40107D5-F2C4-8DC1-B9DC-2094BA266A38}"/>
          </ac:spMkLst>
        </pc:spChg>
        <pc:spChg chg="mod">
          <ac:chgData name="Thanawat Yochanang" userId="4a5601fc5fe83777" providerId="LiveId" clId="{5B00631A-1590-4E83-9AE7-40870E88F551}" dt="2023-03-29T02:05:55.045" v="804" actId="3626"/>
          <ac:spMkLst>
            <pc:docMk/>
            <pc:sldMk cId="3865355107" sldId="262"/>
            <ac:spMk id="3" creationId="{71F04C4E-AD05-FB26-6083-CF0A24124140}"/>
          </ac:spMkLst>
        </pc:spChg>
        <pc:spChg chg="add del">
          <ac:chgData name="Thanawat Yochanang" userId="4a5601fc5fe83777" providerId="LiveId" clId="{5B00631A-1590-4E83-9AE7-40870E88F551}" dt="2023-03-28T04:43:39.212" v="179"/>
          <ac:spMkLst>
            <pc:docMk/>
            <pc:sldMk cId="3865355107" sldId="262"/>
            <ac:spMk id="5" creationId="{4ECC7100-B19E-3918-B326-834BEDB47BBF}"/>
          </ac:spMkLst>
        </pc:spChg>
      </pc:sldChg>
      <pc:sldChg chg="modSp new mod modTransition modAnim">
        <pc:chgData name="Thanawat Yochanang" userId="4a5601fc5fe83777" providerId="LiveId" clId="{5B00631A-1590-4E83-9AE7-40870E88F551}" dt="2023-03-29T02:15:22.283" v="865" actId="2711"/>
        <pc:sldMkLst>
          <pc:docMk/>
          <pc:sldMk cId="3107647729" sldId="263"/>
        </pc:sldMkLst>
        <pc:spChg chg="mod">
          <ac:chgData name="Thanawat Yochanang" userId="4a5601fc5fe83777" providerId="LiveId" clId="{5B00631A-1590-4E83-9AE7-40870E88F551}" dt="2023-03-29T02:01:01.432" v="797" actId="20577"/>
          <ac:spMkLst>
            <pc:docMk/>
            <pc:sldMk cId="3107647729" sldId="263"/>
            <ac:spMk id="2" creationId="{7DEA0642-D064-36F1-B2A8-936F0538361E}"/>
          </ac:spMkLst>
        </pc:spChg>
        <pc:spChg chg="mod">
          <ac:chgData name="Thanawat Yochanang" userId="4a5601fc5fe83777" providerId="LiveId" clId="{5B00631A-1590-4E83-9AE7-40870E88F551}" dt="2023-03-29T02:15:22.283" v="865" actId="2711"/>
          <ac:spMkLst>
            <pc:docMk/>
            <pc:sldMk cId="3107647729" sldId="263"/>
            <ac:spMk id="3" creationId="{D7EEC388-D2A9-6AD4-DB3A-E66B521B653F}"/>
          </ac:spMkLst>
        </pc:spChg>
      </pc:sldChg>
      <pc:sldChg chg="modSp new del">
        <pc:chgData name="Thanawat Yochanang" userId="4a5601fc5fe83777" providerId="LiveId" clId="{5B00631A-1590-4E83-9AE7-40870E88F551}" dt="2023-03-29T01:21:25.353" v="669" actId="47"/>
        <pc:sldMkLst>
          <pc:docMk/>
          <pc:sldMk cId="634772791" sldId="264"/>
        </pc:sldMkLst>
        <pc:spChg chg="mod">
          <ac:chgData name="Thanawat Yochanang" userId="4a5601fc5fe83777" providerId="LiveId" clId="{5B00631A-1590-4E83-9AE7-40870E88F551}" dt="2023-03-28T05:11:56.741" v="261"/>
          <ac:spMkLst>
            <pc:docMk/>
            <pc:sldMk cId="634772791" sldId="264"/>
            <ac:spMk id="2" creationId="{90A0FE36-D4EE-6F84-AC72-04ED57783641}"/>
          </ac:spMkLst>
        </pc:spChg>
        <pc:spChg chg="mod">
          <ac:chgData name="Thanawat Yochanang" userId="4a5601fc5fe83777" providerId="LiveId" clId="{5B00631A-1590-4E83-9AE7-40870E88F551}" dt="2023-03-28T05:11:56.741" v="261"/>
          <ac:spMkLst>
            <pc:docMk/>
            <pc:sldMk cId="634772791" sldId="264"/>
            <ac:spMk id="3" creationId="{FC6FE5F7-B2DD-D8FD-3716-A81D8CB50AAA}"/>
          </ac:spMkLst>
        </pc:spChg>
      </pc:sldChg>
      <pc:sldChg chg="modSp new del">
        <pc:chgData name="Thanawat Yochanang" userId="4a5601fc5fe83777" providerId="LiveId" clId="{5B00631A-1590-4E83-9AE7-40870E88F551}" dt="2023-03-29T01:21:25.353" v="669" actId="47"/>
        <pc:sldMkLst>
          <pc:docMk/>
          <pc:sldMk cId="2298008921" sldId="265"/>
        </pc:sldMkLst>
        <pc:spChg chg="mod">
          <ac:chgData name="Thanawat Yochanang" userId="4a5601fc5fe83777" providerId="LiveId" clId="{5B00631A-1590-4E83-9AE7-40870E88F551}" dt="2023-03-28T05:11:56.741" v="261"/>
          <ac:spMkLst>
            <pc:docMk/>
            <pc:sldMk cId="2298008921" sldId="265"/>
            <ac:spMk id="2" creationId="{92B9B9DA-0107-5511-0DCC-729E0AC173C5}"/>
          </ac:spMkLst>
        </pc:spChg>
        <pc:spChg chg="mod">
          <ac:chgData name="Thanawat Yochanang" userId="4a5601fc5fe83777" providerId="LiveId" clId="{5B00631A-1590-4E83-9AE7-40870E88F551}" dt="2023-03-28T05:11:56.741" v="261"/>
          <ac:spMkLst>
            <pc:docMk/>
            <pc:sldMk cId="2298008921" sldId="265"/>
            <ac:spMk id="3" creationId="{64C00C78-5AF5-6898-6953-383AD6D3AA26}"/>
          </ac:spMkLst>
        </pc:spChg>
      </pc:sldChg>
      <pc:sldChg chg="modSp new del">
        <pc:chgData name="Thanawat Yochanang" userId="4a5601fc5fe83777" providerId="LiveId" clId="{5B00631A-1590-4E83-9AE7-40870E88F551}" dt="2023-03-29T01:21:25.353" v="669" actId="47"/>
        <pc:sldMkLst>
          <pc:docMk/>
          <pc:sldMk cId="2623927230" sldId="266"/>
        </pc:sldMkLst>
        <pc:spChg chg="mod">
          <ac:chgData name="Thanawat Yochanang" userId="4a5601fc5fe83777" providerId="LiveId" clId="{5B00631A-1590-4E83-9AE7-40870E88F551}" dt="2023-03-28T05:11:56.741" v="261"/>
          <ac:spMkLst>
            <pc:docMk/>
            <pc:sldMk cId="2623927230" sldId="266"/>
            <ac:spMk id="2" creationId="{E94051D8-3C28-943E-E4B6-274E03809DEE}"/>
          </ac:spMkLst>
        </pc:spChg>
        <pc:spChg chg="mod">
          <ac:chgData name="Thanawat Yochanang" userId="4a5601fc5fe83777" providerId="LiveId" clId="{5B00631A-1590-4E83-9AE7-40870E88F551}" dt="2023-03-28T05:11:56.741" v="261"/>
          <ac:spMkLst>
            <pc:docMk/>
            <pc:sldMk cId="2623927230" sldId="266"/>
            <ac:spMk id="3" creationId="{7BE623D2-3311-22B1-6672-C11A2943595A}"/>
          </ac:spMkLst>
        </pc:spChg>
      </pc:sldChg>
      <pc:sldChg chg="modSp new del">
        <pc:chgData name="Thanawat Yochanang" userId="4a5601fc5fe83777" providerId="LiveId" clId="{5B00631A-1590-4E83-9AE7-40870E88F551}" dt="2023-03-29T01:21:25.353" v="669" actId="47"/>
        <pc:sldMkLst>
          <pc:docMk/>
          <pc:sldMk cId="4233624204" sldId="267"/>
        </pc:sldMkLst>
        <pc:spChg chg="mod">
          <ac:chgData name="Thanawat Yochanang" userId="4a5601fc5fe83777" providerId="LiveId" clId="{5B00631A-1590-4E83-9AE7-40870E88F551}" dt="2023-03-28T05:11:56.741" v="261"/>
          <ac:spMkLst>
            <pc:docMk/>
            <pc:sldMk cId="4233624204" sldId="267"/>
            <ac:spMk id="2" creationId="{288AFB05-08EA-6964-C5D2-BFD726877A38}"/>
          </ac:spMkLst>
        </pc:spChg>
        <pc:spChg chg="mod">
          <ac:chgData name="Thanawat Yochanang" userId="4a5601fc5fe83777" providerId="LiveId" clId="{5B00631A-1590-4E83-9AE7-40870E88F551}" dt="2023-03-28T05:11:56.741" v="261"/>
          <ac:spMkLst>
            <pc:docMk/>
            <pc:sldMk cId="4233624204" sldId="267"/>
            <ac:spMk id="3" creationId="{937742FB-2E79-ECF0-6AAB-A7D1A72F58C4}"/>
          </ac:spMkLst>
        </pc:spChg>
      </pc:sldChg>
      <pc:sldChg chg="modSp new del">
        <pc:chgData name="Thanawat Yochanang" userId="4a5601fc5fe83777" providerId="LiveId" clId="{5B00631A-1590-4E83-9AE7-40870E88F551}" dt="2023-03-29T01:21:25.353" v="669" actId="47"/>
        <pc:sldMkLst>
          <pc:docMk/>
          <pc:sldMk cId="949370699" sldId="268"/>
        </pc:sldMkLst>
        <pc:spChg chg="mod">
          <ac:chgData name="Thanawat Yochanang" userId="4a5601fc5fe83777" providerId="LiveId" clId="{5B00631A-1590-4E83-9AE7-40870E88F551}" dt="2023-03-28T05:11:56.741" v="261"/>
          <ac:spMkLst>
            <pc:docMk/>
            <pc:sldMk cId="949370699" sldId="268"/>
            <ac:spMk id="2" creationId="{6E7BA574-4316-D8CD-2F7F-CDD4B4254CD0}"/>
          </ac:spMkLst>
        </pc:spChg>
        <pc:spChg chg="mod">
          <ac:chgData name="Thanawat Yochanang" userId="4a5601fc5fe83777" providerId="LiveId" clId="{5B00631A-1590-4E83-9AE7-40870E88F551}" dt="2023-03-28T05:11:56.741" v="261"/>
          <ac:spMkLst>
            <pc:docMk/>
            <pc:sldMk cId="949370699" sldId="268"/>
            <ac:spMk id="3" creationId="{D02EBC73-C70E-BD20-7F0B-BC8817236D11}"/>
          </ac:spMkLst>
        </pc:spChg>
      </pc:sldChg>
      <pc:sldChg chg="modSp new del">
        <pc:chgData name="Thanawat Yochanang" userId="4a5601fc5fe83777" providerId="LiveId" clId="{5B00631A-1590-4E83-9AE7-40870E88F551}" dt="2023-03-29T01:21:25.353" v="669" actId="47"/>
        <pc:sldMkLst>
          <pc:docMk/>
          <pc:sldMk cId="763886777" sldId="269"/>
        </pc:sldMkLst>
        <pc:spChg chg="mod">
          <ac:chgData name="Thanawat Yochanang" userId="4a5601fc5fe83777" providerId="LiveId" clId="{5B00631A-1590-4E83-9AE7-40870E88F551}" dt="2023-03-28T05:11:56.741" v="261"/>
          <ac:spMkLst>
            <pc:docMk/>
            <pc:sldMk cId="763886777" sldId="269"/>
            <ac:spMk id="2" creationId="{3E2279A0-DD5F-05E9-897B-2B6501F41F35}"/>
          </ac:spMkLst>
        </pc:spChg>
        <pc:spChg chg="mod">
          <ac:chgData name="Thanawat Yochanang" userId="4a5601fc5fe83777" providerId="LiveId" clId="{5B00631A-1590-4E83-9AE7-40870E88F551}" dt="2023-03-28T05:11:56.741" v="261"/>
          <ac:spMkLst>
            <pc:docMk/>
            <pc:sldMk cId="763886777" sldId="269"/>
            <ac:spMk id="3" creationId="{8E095428-5962-C0A9-FD0B-7967B29E4DAB}"/>
          </ac:spMkLst>
        </pc:spChg>
      </pc:sldChg>
      <pc:sldChg chg="modSp new del">
        <pc:chgData name="Thanawat Yochanang" userId="4a5601fc5fe83777" providerId="LiveId" clId="{5B00631A-1590-4E83-9AE7-40870E88F551}" dt="2023-03-29T01:21:25.353" v="669" actId="47"/>
        <pc:sldMkLst>
          <pc:docMk/>
          <pc:sldMk cId="4140795789" sldId="270"/>
        </pc:sldMkLst>
        <pc:spChg chg="mod">
          <ac:chgData name="Thanawat Yochanang" userId="4a5601fc5fe83777" providerId="LiveId" clId="{5B00631A-1590-4E83-9AE7-40870E88F551}" dt="2023-03-28T05:11:56.741" v="261"/>
          <ac:spMkLst>
            <pc:docMk/>
            <pc:sldMk cId="4140795789" sldId="270"/>
            <ac:spMk id="2" creationId="{ED17E8EC-8B43-1D31-85C0-B817F533F055}"/>
          </ac:spMkLst>
        </pc:spChg>
        <pc:spChg chg="mod">
          <ac:chgData name="Thanawat Yochanang" userId="4a5601fc5fe83777" providerId="LiveId" clId="{5B00631A-1590-4E83-9AE7-40870E88F551}" dt="2023-03-28T05:11:56.741" v="261"/>
          <ac:spMkLst>
            <pc:docMk/>
            <pc:sldMk cId="4140795789" sldId="270"/>
            <ac:spMk id="3" creationId="{41102C83-24BF-8FEA-B72C-05DC80CE9E85}"/>
          </ac:spMkLst>
        </pc:spChg>
      </pc:sldChg>
      <pc:sldChg chg="modSp new del">
        <pc:chgData name="Thanawat Yochanang" userId="4a5601fc5fe83777" providerId="LiveId" clId="{5B00631A-1590-4E83-9AE7-40870E88F551}" dt="2023-03-29T01:21:25.353" v="669" actId="47"/>
        <pc:sldMkLst>
          <pc:docMk/>
          <pc:sldMk cId="2312134468" sldId="271"/>
        </pc:sldMkLst>
        <pc:spChg chg="mod">
          <ac:chgData name="Thanawat Yochanang" userId="4a5601fc5fe83777" providerId="LiveId" clId="{5B00631A-1590-4E83-9AE7-40870E88F551}" dt="2023-03-28T05:11:56.741" v="261"/>
          <ac:spMkLst>
            <pc:docMk/>
            <pc:sldMk cId="2312134468" sldId="271"/>
            <ac:spMk id="2" creationId="{C4918E78-A4B3-9792-2704-6989FD07BB67}"/>
          </ac:spMkLst>
        </pc:spChg>
        <pc:spChg chg="mod">
          <ac:chgData name="Thanawat Yochanang" userId="4a5601fc5fe83777" providerId="LiveId" clId="{5B00631A-1590-4E83-9AE7-40870E88F551}" dt="2023-03-28T05:11:56.741" v="261"/>
          <ac:spMkLst>
            <pc:docMk/>
            <pc:sldMk cId="2312134468" sldId="271"/>
            <ac:spMk id="3" creationId="{6ADDB211-FF85-F7DD-5D8F-F7574E111D8B}"/>
          </ac:spMkLst>
        </pc:spChg>
      </pc:sldChg>
      <pc:sldChg chg="modSp new del">
        <pc:chgData name="Thanawat Yochanang" userId="4a5601fc5fe83777" providerId="LiveId" clId="{5B00631A-1590-4E83-9AE7-40870E88F551}" dt="2023-03-29T01:21:25.353" v="669" actId="47"/>
        <pc:sldMkLst>
          <pc:docMk/>
          <pc:sldMk cId="2159622732" sldId="272"/>
        </pc:sldMkLst>
        <pc:spChg chg="mod">
          <ac:chgData name="Thanawat Yochanang" userId="4a5601fc5fe83777" providerId="LiveId" clId="{5B00631A-1590-4E83-9AE7-40870E88F551}" dt="2023-03-28T05:11:56.741" v="261"/>
          <ac:spMkLst>
            <pc:docMk/>
            <pc:sldMk cId="2159622732" sldId="272"/>
            <ac:spMk id="2" creationId="{5E095FC1-4AEA-778B-A8E4-391847D064A5}"/>
          </ac:spMkLst>
        </pc:spChg>
        <pc:spChg chg="mod">
          <ac:chgData name="Thanawat Yochanang" userId="4a5601fc5fe83777" providerId="LiveId" clId="{5B00631A-1590-4E83-9AE7-40870E88F551}" dt="2023-03-28T05:11:56.741" v="261"/>
          <ac:spMkLst>
            <pc:docMk/>
            <pc:sldMk cId="2159622732" sldId="272"/>
            <ac:spMk id="3" creationId="{4B9FEE0C-A711-15F4-E1D6-36EEDF585A80}"/>
          </ac:spMkLst>
        </pc:spChg>
      </pc:sldChg>
      <pc:sldChg chg="modSp new del">
        <pc:chgData name="Thanawat Yochanang" userId="4a5601fc5fe83777" providerId="LiveId" clId="{5B00631A-1590-4E83-9AE7-40870E88F551}" dt="2023-03-29T01:21:25.353" v="669" actId="47"/>
        <pc:sldMkLst>
          <pc:docMk/>
          <pc:sldMk cId="2235960268" sldId="273"/>
        </pc:sldMkLst>
        <pc:spChg chg="mod">
          <ac:chgData name="Thanawat Yochanang" userId="4a5601fc5fe83777" providerId="LiveId" clId="{5B00631A-1590-4E83-9AE7-40870E88F551}" dt="2023-03-28T05:11:56.741" v="261"/>
          <ac:spMkLst>
            <pc:docMk/>
            <pc:sldMk cId="2235960268" sldId="273"/>
            <ac:spMk id="2" creationId="{EBAB4BD0-2EFD-1C5B-7CD2-D3C9C4A0D38F}"/>
          </ac:spMkLst>
        </pc:spChg>
        <pc:spChg chg="mod">
          <ac:chgData name="Thanawat Yochanang" userId="4a5601fc5fe83777" providerId="LiveId" clId="{5B00631A-1590-4E83-9AE7-40870E88F551}" dt="2023-03-28T05:11:56.741" v="261"/>
          <ac:spMkLst>
            <pc:docMk/>
            <pc:sldMk cId="2235960268" sldId="273"/>
            <ac:spMk id="3" creationId="{95A64D13-80CD-CD76-31C5-A08653C39147}"/>
          </ac:spMkLst>
        </pc:spChg>
      </pc:sldChg>
      <pc:sldChg chg="modSp new del">
        <pc:chgData name="Thanawat Yochanang" userId="4a5601fc5fe83777" providerId="LiveId" clId="{5B00631A-1590-4E83-9AE7-40870E88F551}" dt="2023-03-29T01:21:25.353" v="669" actId="47"/>
        <pc:sldMkLst>
          <pc:docMk/>
          <pc:sldMk cId="2284199489" sldId="274"/>
        </pc:sldMkLst>
        <pc:spChg chg="mod">
          <ac:chgData name="Thanawat Yochanang" userId="4a5601fc5fe83777" providerId="LiveId" clId="{5B00631A-1590-4E83-9AE7-40870E88F551}" dt="2023-03-28T05:11:56.741" v="261"/>
          <ac:spMkLst>
            <pc:docMk/>
            <pc:sldMk cId="2284199489" sldId="274"/>
            <ac:spMk id="2" creationId="{447E2455-F06F-49C3-29D4-FE40AF6EC1DA}"/>
          </ac:spMkLst>
        </pc:spChg>
        <pc:spChg chg="mod">
          <ac:chgData name="Thanawat Yochanang" userId="4a5601fc5fe83777" providerId="LiveId" clId="{5B00631A-1590-4E83-9AE7-40870E88F551}" dt="2023-03-28T05:11:56.741" v="261"/>
          <ac:spMkLst>
            <pc:docMk/>
            <pc:sldMk cId="2284199489" sldId="274"/>
            <ac:spMk id="3" creationId="{E238C20B-BD5E-25F1-B1E5-DD9CDD8818B5}"/>
          </ac:spMkLst>
        </pc:spChg>
      </pc:sldChg>
      <pc:sldChg chg="modSp new del">
        <pc:chgData name="Thanawat Yochanang" userId="4a5601fc5fe83777" providerId="LiveId" clId="{5B00631A-1590-4E83-9AE7-40870E88F551}" dt="2023-03-29T01:21:25.353" v="669" actId="47"/>
        <pc:sldMkLst>
          <pc:docMk/>
          <pc:sldMk cId="3673629344" sldId="275"/>
        </pc:sldMkLst>
        <pc:spChg chg="mod">
          <ac:chgData name="Thanawat Yochanang" userId="4a5601fc5fe83777" providerId="LiveId" clId="{5B00631A-1590-4E83-9AE7-40870E88F551}" dt="2023-03-28T05:11:56.741" v="261"/>
          <ac:spMkLst>
            <pc:docMk/>
            <pc:sldMk cId="3673629344" sldId="275"/>
            <ac:spMk id="2" creationId="{2CDB6E9C-3C53-BA76-064C-232E99DF81CB}"/>
          </ac:spMkLst>
        </pc:spChg>
        <pc:spChg chg="mod">
          <ac:chgData name="Thanawat Yochanang" userId="4a5601fc5fe83777" providerId="LiveId" clId="{5B00631A-1590-4E83-9AE7-40870E88F551}" dt="2023-03-28T05:11:56.741" v="261"/>
          <ac:spMkLst>
            <pc:docMk/>
            <pc:sldMk cId="3673629344" sldId="275"/>
            <ac:spMk id="3" creationId="{2A4575DA-EED4-6324-6B28-CA0DBE0FD01C}"/>
          </ac:spMkLst>
        </pc:spChg>
      </pc:sldChg>
      <pc:sldChg chg="modSp new del">
        <pc:chgData name="Thanawat Yochanang" userId="4a5601fc5fe83777" providerId="LiveId" clId="{5B00631A-1590-4E83-9AE7-40870E88F551}" dt="2023-03-29T01:21:25.353" v="669" actId="47"/>
        <pc:sldMkLst>
          <pc:docMk/>
          <pc:sldMk cId="1204417264" sldId="276"/>
        </pc:sldMkLst>
        <pc:spChg chg="mod">
          <ac:chgData name="Thanawat Yochanang" userId="4a5601fc5fe83777" providerId="LiveId" clId="{5B00631A-1590-4E83-9AE7-40870E88F551}" dt="2023-03-28T05:11:56.741" v="261"/>
          <ac:spMkLst>
            <pc:docMk/>
            <pc:sldMk cId="1204417264" sldId="276"/>
            <ac:spMk id="2" creationId="{F2226DFE-EBA6-C00F-AADF-F9E6A8D17404}"/>
          </ac:spMkLst>
        </pc:spChg>
        <pc:spChg chg="mod">
          <ac:chgData name="Thanawat Yochanang" userId="4a5601fc5fe83777" providerId="LiveId" clId="{5B00631A-1590-4E83-9AE7-40870E88F551}" dt="2023-03-28T05:11:56.741" v="261"/>
          <ac:spMkLst>
            <pc:docMk/>
            <pc:sldMk cId="1204417264" sldId="276"/>
            <ac:spMk id="3" creationId="{0A4474B7-8230-B165-01F8-5C93265F82D5}"/>
          </ac:spMkLst>
        </pc:spChg>
      </pc:sldChg>
      <pc:sldChg chg="modSp new del">
        <pc:chgData name="Thanawat Yochanang" userId="4a5601fc5fe83777" providerId="LiveId" clId="{5B00631A-1590-4E83-9AE7-40870E88F551}" dt="2023-03-29T01:21:25.353" v="669" actId="47"/>
        <pc:sldMkLst>
          <pc:docMk/>
          <pc:sldMk cId="2190408929" sldId="277"/>
        </pc:sldMkLst>
        <pc:spChg chg="mod">
          <ac:chgData name="Thanawat Yochanang" userId="4a5601fc5fe83777" providerId="LiveId" clId="{5B00631A-1590-4E83-9AE7-40870E88F551}" dt="2023-03-28T05:11:56.741" v="261"/>
          <ac:spMkLst>
            <pc:docMk/>
            <pc:sldMk cId="2190408929" sldId="277"/>
            <ac:spMk id="2" creationId="{05F5B52C-21DF-7857-60D5-7DF5BAB05779}"/>
          </ac:spMkLst>
        </pc:spChg>
        <pc:spChg chg="mod">
          <ac:chgData name="Thanawat Yochanang" userId="4a5601fc5fe83777" providerId="LiveId" clId="{5B00631A-1590-4E83-9AE7-40870E88F551}" dt="2023-03-28T05:11:56.741" v="261"/>
          <ac:spMkLst>
            <pc:docMk/>
            <pc:sldMk cId="2190408929" sldId="277"/>
            <ac:spMk id="3" creationId="{C2096123-C7C7-05CF-EEDA-706DABDDCF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670AF354-00FC-4F53-AAD2-1E2F98E6596B}" type="datetimeFigureOut">
              <a:rPr lang="en-US" smtClean="0"/>
              <a:t>3/29/2023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86EC9764-A795-4787-A02A-197CEE1687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28104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AF354-00FC-4F53-AAD2-1E2F98E6596B}" type="datetimeFigureOut">
              <a:rPr lang="en-US" smtClean="0"/>
              <a:t>3/29/2023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C9764-A795-4787-A02A-197CEE1687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16587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AF354-00FC-4F53-AAD2-1E2F98E6596B}" type="datetimeFigureOut">
              <a:rPr lang="en-US" smtClean="0"/>
              <a:t>3/29/2023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C9764-A795-4787-A02A-197CEE1687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6592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AF354-00FC-4F53-AAD2-1E2F98E6596B}" type="datetimeFigureOut">
              <a:rPr lang="en-US" smtClean="0"/>
              <a:t>3/29/2023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C9764-A795-4787-A02A-197CEE1687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1116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AF354-00FC-4F53-AAD2-1E2F98E6596B}" type="datetimeFigureOut">
              <a:rPr lang="en-US" smtClean="0"/>
              <a:t>3/29/2023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C9764-A795-4787-A02A-197CEE1687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73963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AF354-00FC-4F53-AAD2-1E2F98E6596B}" type="datetimeFigureOut">
              <a:rPr lang="en-US" smtClean="0"/>
              <a:t>3/29/2023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C9764-A795-4787-A02A-197CEE1687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248732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AF354-00FC-4F53-AAD2-1E2F98E6596B}" type="datetimeFigureOut">
              <a:rPr lang="en-US" smtClean="0"/>
              <a:t>3/29/2023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C9764-A795-4787-A02A-197CEE1687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56644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670AF354-00FC-4F53-AAD2-1E2F98E6596B}" type="datetimeFigureOut">
              <a:rPr lang="en-US" smtClean="0"/>
              <a:t>3/29/2023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C9764-A795-4787-A02A-197CEE1687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50553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670AF354-00FC-4F53-AAD2-1E2F98E6596B}" type="datetimeFigureOut">
              <a:rPr lang="en-US" smtClean="0"/>
              <a:t>3/29/2023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C9764-A795-4787-A02A-197CEE1687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47821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AF354-00FC-4F53-AAD2-1E2F98E6596B}" type="datetimeFigureOut">
              <a:rPr lang="en-US" smtClean="0"/>
              <a:t>3/29/2023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C9764-A795-4787-A02A-197CEE1687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89389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AF354-00FC-4F53-AAD2-1E2F98E6596B}" type="datetimeFigureOut">
              <a:rPr lang="en-US" smtClean="0"/>
              <a:t>3/29/2023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C9764-A795-4787-A02A-197CEE1687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87810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AF354-00FC-4F53-AAD2-1E2F98E6596B}" type="datetimeFigureOut">
              <a:rPr lang="en-US" smtClean="0"/>
              <a:t>3/29/2023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C9764-A795-4787-A02A-197CEE1687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01719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AF354-00FC-4F53-AAD2-1E2F98E6596B}" type="datetimeFigureOut">
              <a:rPr lang="en-US" smtClean="0"/>
              <a:t>3/29/2023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C9764-A795-4787-A02A-197CEE1687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45390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AF354-00FC-4F53-AAD2-1E2F98E6596B}" type="datetimeFigureOut">
              <a:rPr lang="en-US" smtClean="0"/>
              <a:t>3/29/2023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C9764-A795-4787-A02A-197CEE1687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053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AF354-00FC-4F53-AAD2-1E2F98E6596B}" type="datetimeFigureOut">
              <a:rPr lang="en-US" smtClean="0"/>
              <a:t>3/29/2023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C9764-A795-4787-A02A-197CEE1687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856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AF354-00FC-4F53-AAD2-1E2F98E6596B}" type="datetimeFigureOut">
              <a:rPr lang="en-US" smtClean="0"/>
              <a:t>3/29/2023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C9764-A795-4787-A02A-197CEE1687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4995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AF354-00FC-4F53-AAD2-1E2F98E6596B}" type="datetimeFigureOut">
              <a:rPr lang="en-US" smtClean="0"/>
              <a:t>3/29/2023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C9764-A795-4787-A02A-197CEE1687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4203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670AF354-00FC-4F53-AAD2-1E2F98E6596B}" type="datetimeFigureOut">
              <a:rPr lang="en-US" smtClean="0"/>
              <a:t>3/29/2023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86EC9764-A795-4787-A02A-197CEE1687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9419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Thanawat.y@itd.kmutnb.ac.th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file:///C:\Users\umph2\OneDrive\Desktop\CompTIA_Sec+\&#3614;&#3619;&#3610;%20&amp;%20&#3617;&#3634;&#3605;&#3619;&#3600;&#3634;&#3609;\2_info_computer%202560-1.jpg" TargetMode="External"/><Relationship Id="rId2" Type="http://schemas.openxmlformats.org/officeDocument/2006/relationships/hyperlink" Target="file:///C:\Users\umph2\OneDrive\Desktop\CompTIA_Sec+\&#3614;&#3619;&#3610;%20&amp;%20&#3617;&#3634;&#3605;&#3619;&#3600;&#3634;&#3609;\1_Comp-Law2550-2560B.pdf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file:///C:\Users\umph2\OneDrive\Desktop\CompTIA_Sec+\&#3614;&#3619;&#3610;%20&amp;%20&#3617;&#3634;&#3605;&#3619;&#3600;&#3634;&#3609;\3_&#3626;&#3619;&#3640;&#3611;&#3626;&#3634;&#3619;&#3632;&#3626;&#3635;&#3588;&#3633;&#3597;%20PDPA%202562.pdf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file:///C:\Users\umph2\OneDrive\Desktop\CompTIA_Sec+\&#3614;&#3619;&#3610;%20&amp;%20&#3617;&#3634;&#3605;&#3619;&#3600;&#3634;&#3609;\4_&#3614;&#3619;&#3610;&#3585;&#3634;&#3619;&#3619;&#3633;&#3585;&#3625;&#3634;&#3588;&#3623;&#3634;&#3617;&#3617;&#3633;&#3656;&#3609;&#3588;&#3591;&#3611;&#3621;&#3629;&#3604;&#3616;&#3633;&#3618;%202562.pdf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B9KB8r8fZEI" TargetMode="External"/><Relationship Id="rId2" Type="http://schemas.openxmlformats.org/officeDocument/2006/relationships/hyperlink" Target="file:///C:\Users\umph2\OneDrive\Desktop\CompTIA_Sec+\&#3614;&#3619;&#3610;%20&amp;%20&#3617;&#3634;&#3605;&#3619;&#3600;&#3634;&#3609;\5_iso27001-2022-&#3652;&#3607;&#3618;-v1.0.1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tRu4E1RMDN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5E400C-AE45-551B-A843-6257D6D11E2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54954" y="1301874"/>
            <a:ext cx="9459257" cy="2677648"/>
          </a:xfrm>
        </p:spPr>
        <p:txBody>
          <a:bodyPr/>
          <a:lstStyle/>
          <a:p>
            <a:r>
              <a:rPr lang="th-TH" sz="6600"/>
              <a:t>กฎหมาย ระเบียบ และมาตรฐาน</a:t>
            </a:r>
            <a:r>
              <a:rPr lang="th-TH" sz="6600" dirty="0"/>
              <a:t>ที่สำคัญ</a:t>
            </a:r>
            <a:br>
              <a:rPr lang="en-US" sz="6600"/>
            </a:br>
            <a:r>
              <a:rPr lang="th-TH" sz="6600" dirty="0"/>
              <a:t>ด้านความมั่นคงปลอดภัยไซเบอร์</a:t>
            </a:r>
            <a:endParaRPr lang="en-US" sz="66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618930B-6AEF-733D-2FAC-AE4F172499B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marL="0" algn="ctr">
              <a:lnSpc>
                <a:spcPts val="2867"/>
              </a:lnSpc>
              <a:spcBef>
                <a:spcPts val="0"/>
              </a:spcBef>
            </a:pPr>
            <a:r>
              <a:rPr lang="th-TH" sz="3600" dirty="0">
                <a:latin typeface="AngsanaUPC" panose="02020603050405020304" pitchFamily="18" charset="-34"/>
                <a:cs typeface="AngsanaUPC" panose="02020603050405020304" pitchFamily="18" charset="-34"/>
              </a:rPr>
              <a:t>อาจารย์ ธนวรรธน์ โยชะ</a:t>
            </a:r>
            <a:r>
              <a:rPr lang="th-TH" sz="3600" dirty="0" err="1">
                <a:latin typeface="AngsanaUPC" panose="02020603050405020304" pitchFamily="18" charset="-34"/>
                <a:cs typeface="AngsanaUPC" panose="02020603050405020304" pitchFamily="18" charset="-34"/>
              </a:rPr>
              <a:t>นัง</a:t>
            </a:r>
            <a:endParaRPr lang="th-TH" sz="3600" dirty="0">
              <a:latin typeface="AngsanaUPC" panose="02020603050405020304" pitchFamily="18" charset="-34"/>
              <a:cs typeface="AngsanaUPC" panose="02020603050405020304" pitchFamily="18" charset="-34"/>
            </a:endParaRPr>
          </a:p>
          <a:p>
            <a:pPr marL="0" algn="ctr">
              <a:lnSpc>
                <a:spcPts val="2867"/>
              </a:lnSpc>
              <a:spcBef>
                <a:spcPts val="0"/>
              </a:spcBef>
            </a:pPr>
            <a:r>
              <a:rPr lang="en-US" sz="3600" dirty="0">
                <a:latin typeface="AngsanaUPC" panose="02020603050405020304" pitchFamily="18" charset="-34"/>
                <a:cs typeface="AngsanaUPC" panose="02020603050405020304" pitchFamily="18" charset="-34"/>
              </a:rPr>
              <a:t>DNS-ITD-KMUTNB</a:t>
            </a:r>
            <a:endParaRPr lang="th-TH" sz="3600" dirty="0">
              <a:latin typeface="AngsanaUPC" panose="02020603050405020304" pitchFamily="18" charset="-34"/>
              <a:cs typeface="AngsanaUPC" panose="02020603050405020304" pitchFamily="18" charset="-34"/>
            </a:endParaRPr>
          </a:p>
          <a:p>
            <a:pPr marL="0" algn="ctr">
              <a:lnSpc>
                <a:spcPts val="2867"/>
              </a:lnSpc>
              <a:spcBef>
                <a:spcPts val="0"/>
              </a:spcBef>
            </a:pPr>
            <a:r>
              <a:rPr lang="en-US" sz="3600" dirty="0">
                <a:latin typeface="AngsanaUPC" panose="02020603050405020304" pitchFamily="18" charset="-34"/>
                <a:cs typeface="AngsanaUPC" panose="02020603050405020304" pitchFamily="18" charset="-34"/>
              </a:rPr>
              <a:t>e-Mail : t</a:t>
            </a:r>
            <a:r>
              <a:rPr lang="en-US" sz="3600" dirty="0">
                <a:latin typeface="AngsanaUPC" panose="02020603050405020304" pitchFamily="18" charset="-34"/>
                <a:cs typeface="AngsanaUPC" panose="02020603050405020304" pitchFamily="18" charset="-34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hanawat.y@itd.kmutnb.ac.th</a:t>
            </a:r>
            <a:r>
              <a:rPr lang="en-US" sz="3600" dirty="0"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</a:p>
          <a:p>
            <a:endParaRPr lang="en-US" sz="3600" dirty="0">
              <a:latin typeface="AngsanaUPC" panose="02020603050405020304" pitchFamily="18" charset="-34"/>
              <a:cs typeface="AngsanaUPC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8620119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140795-07A4-3461-3A37-4FA7F2137A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96A59B-62DA-B02B-F1F4-04D1F35F88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9235" y="2300754"/>
            <a:ext cx="11183471" cy="4351338"/>
          </a:xfrm>
        </p:spPr>
        <p:txBody>
          <a:bodyPr>
            <a:normAutofit/>
          </a:bodyPr>
          <a:lstStyle/>
          <a:p>
            <a:r>
              <a:rPr lang="th-TH" sz="4000" dirty="0">
                <a:latin typeface="AngsanaUPC" panose="02020603050405020304" pitchFamily="18" charset="-34"/>
              </a:rPr>
              <a:t>พ.ร.บ.คอมพิวเตอร์ พ.ศ. </a:t>
            </a:r>
            <a:r>
              <a:rPr lang="en-US" sz="4000" dirty="0">
                <a:latin typeface="AngsanaUPC" panose="02020603050405020304" pitchFamily="18" charset="-34"/>
              </a:rPr>
              <a:t>2550</a:t>
            </a:r>
            <a:r>
              <a:rPr lang="th-TH" sz="4000" dirty="0">
                <a:latin typeface="AngsanaUPC" panose="02020603050405020304" pitchFamily="18" charset="-34"/>
              </a:rPr>
              <a:t> </a:t>
            </a:r>
            <a:r>
              <a:rPr lang="en-US" sz="4000" dirty="0">
                <a:latin typeface="AngsanaUPC" panose="02020603050405020304" pitchFamily="18" charset="-34"/>
              </a:rPr>
              <a:t>(</a:t>
            </a:r>
            <a:r>
              <a:rPr lang="th-TH" sz="4000" dirty="0">
                <a:latin typeface="AngsanaUPC" panose="02020603050405020304" pitchFamily="18" charset="-34"/>
              </a:rPr>
              <a:t>แก้ไข พ.ศ.</a:t>
            </a:r>
            <a:r>
              <a:rPr lang="en-US" sz="4000" dirty="0">
                <a:latin typeface="AngsanaUPC" panose="02020603050405020304" pitchFamily="18" charset="-34"/>
              </a:rPr>
              <a:t>2560)</a:t>
            </a:r>
            <a:endParaRPr lang="th-TH" sz="4000" dirty="0">
              <a:latin typeface="AngsanaUPC" panose="02020603050405020304" pitchFamily="18" charset="-34"/>
            </a:endParaRPr>
          </a:p>
          <a:p>
            <a:r>
              <a:rPr lang="th-TH" sz="4000" dirty="0">
                <a:latin typeface="AngsanaUPC" panose="02020603050405020304" pitchFamily="18" charset="-34"/>
              </a:rPr>
              <a:t>พ.ร.บ.คุ้มครองข้อมูลส่วนบุคคล</a:t>
            </a:r>
            <a:r>
              <a:rPr lang="en-US" sz="4000" dirty="0">
                <a:latin typeface="AngsanaUPC" panose="02020603050405020304" pitchFamily="18" charset="-34"/>
              </a:rPr>
              <a:t> </a:t>
            </a:r>
            <a:r>
              <a:rPr lang="th-TH" sz="4000" dirty="0">
                <a:latin typeface="AngsanaUPC" panose="02020603050405020304" pitchFamily="18" charset="-34"/>
              </a:rPr>
              <a:t>พ.ศ.</a:t>
            </a:r>
            <a:r>
              <a:rPr lang="en-US" sz="4000" dirty="0">
                <a:latin typeface="AngsanaUPC" panose="02020603050405020304" pitchFamily="18" charset="-34"/>
              </a:rPr>
              <a:t>2562</a:t>
            </a:r>
          </a:p>
          <a:p>
            <a:r>
              <a:rPr lang="th-TH" sz="4000" dirty="0">
                <a:latin typeface="AngsanaUPC" panose="02020603050405020304" pitchFamily="18" charset="-34"/>
              </a:rPr>
              <a:t>พ.ร.บ.การรักษาความมั่นคงปลอดภัยไซเบอร์ พ.ศ.</a:t>
            </a:r>
            <a:r>
              <a:rPr lang="en-US" sz="4000" dirty="0">
                <a:latin typeface="AngsanaUPC" panose="02020603050405020304" pitchFamily="18" charset="-34"/>
              </a:rPr>
              <a:t>2562</a:t>
            </a:r>
          </a:p>
          <a:p>
            <a:r>
              <a:rPr lang="th-TH" sz="4000" dirty="0">
                <a:latin typeface="AngsanaUPC" panose="02020603050405020304" pitchFamily="18" charset="-34"/>
              </a:rPr>
              <a:t>มาตรฐาน</a:t>
            </a:r>
            <a:r>
              <a:rPr lang="en-US" sz="4000" dirty="0">
                <a:latin typeface="AngsanaUPC" panose="02020603050405020304" pitchFamily="18" charset="-34"/>
              </a:rPr>
              <a:t> ISO/IEC:27001-2022 (</a:t>
            </a:r>
            <a:r>
              <a:rPr lang="th-TH" sz="4000" dirty="0">
                <a:latin typeface="AngsanaUPC" panose="02020603050405020304" pitchFamily="18" charset="-34"/>
              </a:rPr>
              <a:t>ระบบบริหารจัดการความปลอดภัยของข้อมูล)</a:t>
            </a:r>
            <a:endParaRPr lang="en-US" sz="4000" dirty="0">
              <a:latin typeface="AngsanaUPC" panose="02020603050405020304" pitchFamily="18" charset="-34"/>
            </a:endParaRPr>
          </a:p>
          <a:p>
            <a:endParaRPr lang="en-US" sz="4000" dirty="0">
              <a:latin typeface="AngsanaUPC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155211471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1F26D4-C182-1DA4-7B70-B2A16DED4B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z="4400" dirty="0"/>
              <a:t>พ.ร.บ.คอมพิวเตอร์ พ.ศ. </a:t>
            </a:r>
            <a:r>
              <a:rPr lang="en-US" sz="4400" dirty="0"/>
              <a:t>2550</a:t>
            </a:r>
            <a:r>
              <a:rPr lang="th-TH" sz="4400" dirty="0"/>
              <a:t> </a:t>
            </a:r>
            <a:r>
              <a:rPr lang="en-US" sz="4400" dirty="0"/>
              <a:t>(</a:t>
            </a:r>
            <a:r>
              <a:rPr lang="th-TH" sz="4400" dirty="0"/>
              <a:t>แก้ไข พ.ศ.</a:t>
            </a:r>
            <a:r>
              <a:rPr lang="en-US" sz="4400" dirty="0"/>
              <a:t>2560)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ED523B-E59E-B9C3-04C7-8D07350777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603500"/>
            <a:ext cx="9755093" cy="3416300"/>
          </a:xfrm>
        </p:spPr>
        <p:txBody>
          <a:bodyPr>
            <a:normAutofit/>
          </a:bodyPr>
          <a:lstStyle/>
          <a:p>
            <a:r>
              <a:rPr lang="en-US" sz="4000" dirty="0"/>
              <a:t>1.</a:t>
            </a:r>
            <a:r>
              <a:rPr lang="th-TH" sz="4000" dirty="0">
                <a:hlinkClick r:id="rId2" action="ppaction://hlinkfile"/>
              </a:rPr>
              <a:t>เปิด </a:t>
            </a:r>
            <a:r>
              <a:rPr lang="en-US" sz="4000" dirty="0">
                <a:hlinkClick r:id="rId2" action="ppaction://hlinkfile"/>
              </a:rPr>
              <a:t>Slide </a:t>
            </a:r>
            <a:r>
              <a:rPr lang="th-TH" sz="4000" dirty="0">
                <a:hlinkClick r:id="rId2" action="ppaction://hlinkfile"/>
              </a:rPr>
              <a:t>พรบ.คอมพิวเตอร์ </a:t>
            </a:r>
            <a:r>
              <a:rPr lang="en-US" sz="4000" dirty="0">
                <a:hlinkClick r:id="rId2" action="ppaction://hlinkfile"/>
              </a:rPr>
              <a:t> 2550(</a:t>
            </a:r>
            <a:r>
              <a:rPr lang="th-TH" sz="4000" dirty="0">
                <a:hlinkClick r:id="rId2" action="ppaction://hlinkfile"/>
              </a:rPr>
              <a:t>แก้ไข </a:t>
            </a:r>
            <a:r>
              <a:rPr lang="en-US" sz="4000" dirty="0">
                <a:hlinkClick r:id="rId2" action="ppaction://hlinkfile"/>
              </a:rPr>
              <a:t>2560)</a:t>
            </a:r>
            <a:endParaRPr lang="en-US" sz="4000" dirty="0"/>
          </a:p>
          <a:p>
            <a:r>
              <a:rPr lang="en-US" sz="4000" dirty="0"/>
              <a:t>2.</a:t>
            </a:r>
            <a:r>
              <a:rPr lang="th-TH" sz="4000" dirty="0">
                <a:hlinkClick r:id="rId3" action="ppaction://hlinkfile"/>
              </a:rPr>
              <a:t>เปิด </a:t>
            </a:r>
            <a:r>
              <a:rPr lang="en-US" sz="4000" dirty="0">
                <a:hlinkClick r:id="rId3" action="ppaction://hlinkfile"/>
              </a:rPr>
              <a:t>Info Graphic </a:t>
            </a:r>
            <a:r>
              <a:rPr lang="th-TH" sz="4000" dirty="0">
                <a:hlinkClick r:id="rId3" action="ppaction://hlinkfile"/>
              </a:rPr>
              <a:t>พรบ.คอมพิวเตอร์ พ.ศ.</a:t>
            </a:r>
            <a:r>
              <a:rPr lang="en-US" sz="4000" dirty="0">
                <a:hlinkClick r:id="rId3" action="ppaction://hlinkfile"/>
              </a:rPr>
              <a:t>2560</a:t>
            </a:r>
            <a:endParaRPr lang="en-US" sz="4000" dirty="0"/>
          </a:p>
          <a:p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40675398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0C57B7-0190-E60B-946B-6135E15327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z="4400" dirty="0"/>
              <a:t>พ.ร.บ.คุ้มครองข้อมูลส่วนบุคคล</a:t>
            </a:r>
            <a:r>
              <a:rPr lang="en-US" sz="4400" dirty="0"/>
              <a:t> </a:t>
            </a:r>
            <a:r>
              <a:rPr lang="th-TH" sz="4400" dirty="0"/>
              <a:t>พ.ศ.</a:t>
            </a:r>
            <a:r>
              <a:rPr lang="en-US" sz="4400" dirty="0"/>
              <a:t>2562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4A04D7-C0BF-C247-2620-6299C9886B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3.</a:t>
            </a:r>
            <a:r>
              <a:rPr lang="th-TH" sz="4000" dirty="0">
                <a:hlinkClick r:id="rId2" action="ppaction://hlinkfile"/>
              </a:rPr>
              <a:t>เปิดสรุปสาระสำคัญ พรบ. </a:t>
            </a:r>
            <a:r>
              <a:rPr lang="en-US" sz="4000" dirty="0">
                <a:hlinkClick r:id="rId2" action="ppaction://hlinkfile"/>
              </a:rPr>
              <a:t>PDPA 2562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240729568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0107D5-F2C4-8DC1-B9DC-2094BA266A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954" y="973668"/>
            <a:ext cx="9306858" cy="706964"/>
          </a:xfrm>
        </p:spPr>
        <p:txBody>
          <a:bodyPr/>
          <a:lstStyle/>
          <a:p>
            <a:r>
              <a:rPr lang="th-TH" sz="4400" dirty="0"/>
              <a:t>พ.ร.บ.การรักษาความมั่นคงปลอดภัยไซเบอร์ พ.ศ. </a:t>
            </a:r>
            <a:r>
              <a:rPr lang="en-US" sz="4400" dirty="0"/>
              <a:t>2562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F04C4E-AD05-FB26-6083-CF0A241241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4.</a:t>
            </a:r>
            <a:r>
              <a:rPr lang="th-TH" sz="4000" dirty="0">
                <a:hlinkClick r:id="rId2" action="ppaction://hlinkfile"/>
              </a:rPr>
              <a:t>เปิด พรบ.การรักษาความมั่นคงปลอดภัยไซเบอร์ </a:t>
            </a:r>
            <a:r>
              <a:rPr lang="en-US" sz="4000" dirty="0">
                <a:hlinkClick r:id="rId2" action="ppaction://hlinkfile"/>
              </a:rPr>
              <a:t>2562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865355107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EA0642-D064-36F1-B2A8-936F053836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954" y="973667"/>
            <a:ext cx="8761413" cy="1025461"/>
          </a:xfrm>
        </p:spPr>
        <p:txBody>
          <a:bodyPr>
            <a:normAutofit fontScale="90000"/>
          </a:bodyPr>
          <a:lstStyle/>
          <a:p>
            <a:r>
              <a:rPr lang="th-TH" sz="4400" dirty="0">
                <a:cs typeface="AngsanaUPC" panose="02020603050405020304" pitchFamily="18" charset="-34"/>
              </a:rPr>
              <a:t>มาตรฐาน</a:t>
            </a:r>
            <a:r>
              <a:rPr lang="en-US" sz="4400" dirty="0">
                <a:cs typeface="AngsanaUPC" panose="02020603050405020304" pitchFamily="18" charset="-34"/>
              </a:rPr>
              <a:t> ISO/IEC:27001-2022 </a:t>
            </a:r>
            <a:br>
              <a:rPr lang="en-US" sz="4400" dirty="0">
                <a:cs typeface="AngsanaUPC" panose="02020603050405020304" pitchFamily="18" charset="-34"/>
              </a:rPr>
            </a:br>
            <a:r>
              <a:rPr lang="en-US" sz="4400" dirty="0">
                <a:cs typeface="AngsanaUPC" panose="02020603050405020304" pitchFamily="18" charset="-34"/>
              </a:rPr>
              <a:t>(</a:t>
            </a:r>
            <a:r>
              <a:rPr lang="th-TH" sz="4400" dirty="0">
                <a:cs typeface="AngsanaUPC" panose="02020603050405020304" pitchFamily="18" charset="-34"/>
              </a:rPr>
              <a:t>ระบบบริหารจัดการความมั่นคงปลอดภัยของข้อมูล</a:t>
            </a:r>
            <a:r>
              <a:rPr lang="en-US" sz="4400" dirty="0">
                <a:cs typeface="AngsanaUPC" panose="02020603050405020304" pitchFamily="18" charset="-34"/>
              </a:rPr>
              <a:t>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EEC388-D2A9-6AD4-DB3A-E66B521B65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603500"/>
            <a:ext cx="10902575" cy="3416300"/>
          </a:xfrm>
        </p:spPr>
        <p:txBody>
          <a:bodyPr>
            <a:normAutofit/>
          </a:bodyPr>
          <a:lstStyle/>
          <a:p>
            <a:r>
              <a:rPr lang="en-US" sz="3200" dirty="0"/>
              <a:t>5</a:t>
            </a:r>
            <a:r>
              <a:rPr lang="en-US" sz="3600" dirty="0"/>
              <a:t>.</a:t>
            </a:r>
            <a:r>
              <a:rPr lang="th-TH" sz="3600" dirty="0"/>
              <a:t> </a:t>
            </a:r>
            <a:r>
              <a:rPr lang="th-TH" sz="3600" dirty="0">
                <a:hlinkClick r:id="rId2" action="ppaction://hlinkfile"/>
              </a:rPr>
              <a:t>เปิดมาตรฐาน </a:t>
            </a:r>
            <a:r>
              <a:rPr lang="en-US" sz="3600" dirty="0">
                <a:hlinkClick r:id="rId2" action="ppaction://hlinkfile"/>
              </a:rPr>
              <a:t>ISO/IEC 27001:2022</a:t>
            </a:r>
            <a:endParaRPr lang="en-US" sz="3600" dirty="0"/>
          </a:p>
          <a:p>
            <a:r>
              <a:rPr lang="th-TH" sz="3600" dirty="0"/>
              <a:t>วิดีโอสรุป </a:t>
            </a:r>
            <a:r>
              <a:rPr lang="en-US" sz="3600" dirty="0"/>
              <a:t>ISO/IEC 27001:2022 </a:t>
            </a:r>
            <a:r>
              <a:rPr lang="th-TH" sz="3600" dirty="0"/>
              <a:t>ของ </a:t>
            </a:r>
            <a:r>
              <a:rPr lang="en-US" sz="3600" dirty="0"/>
              <a:t>BSI</a:t>
            </a:r>
          </a:p>
          <a:p>
            <a:r>
              <a:rPr lang="en-US" sz="4000" dirty="0">
                <a:hlinkClick r:id="rId3" tooltip="แชร์ลิงก์"/>
              </a:rPr>
              <a:t>https://youtu.be/B9KB8r8fZEI</a:t>
            </a:r>
            <a:endParaRPr lang="en-US" sz="6000" dirty="0">
              <a:hlinkClick r:id="rId4"/>
            </a:endParaRPr>
          </a:p>
          <a:p>
            <a:r>
              <a:rPr lang="en-US" sz="3200" dirty="0">
                <a:hlinkClick r:id="rId4"/>
              </a:rPr>
              <a:t>What is information security? A brief introduction - YouTube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107647729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1293</TotalTime>
  <Words>182</Words>
  <Application>Microsoft Office PowerPoint</Application>
  <PresentationFormat>Widescreen</PresentationFormat>
  <Paragraphs>21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AngsanaUPC</vt:lpstr>
      <vt:lpstr>Arial</vt:lpstr>
      <vt:lpstr>Century Gothic</vt:lpstr>
      <vt:lpstr>Wingdings 3</vt:lpstr>
      <vt:lpstr>Ion Boardroom</vt:lpstr>
      <vt:lpstr>กฎหมาย ระเบียบ และมาตรฐานที่สำคัญ ด้านความมั่นคงปลอดภัยไซเบอร์</vt:lpstr>
      <vt:lpstr>Outlines</vt:lpstr>
      <vt:lpstr>พ.ร.บ.คอมพิวเตอร์ พ.ศ. 2550 (แก้ไข พ.ศ.2560)</vt:lpstr>
      <vt:lpstr>พ.ร.บ.คุ้มครองข้อมูลส่วนบุคคล พ.ศ.2562</vt:lpstr>
      <vt:lpstr>พ.ร.บ.การรักษาความมั่นคงปลอดภัยไซเบอร์ พ.ศ. 2562</vt:lpstr>
      <vt:lpstr>มาตรฐาน ISO/IEC:27001-2022  (ระบบบริหารจัดการความมั่นคงปลอดภัยของข้อมูล)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กฎระเบียบ ข้อปฏิบัติที่สำคัญด้านความมั่นคงปลอดภัยไซเบอร์</dc:title>
  <dc:creator>Thanawat Yochanang</dc:creator>
  <cp:lastModifiedBy>Thanawat Yochanang</cp:lastModifiedBy>
  <cp:revision>1</cp:revision>
  <dcterms:created xsi:type="dcterms:W3CDTF">2023-03-28T04:11:46Z</dcterms:created>
  <dcterms:modified xsi:type="dcterms:W3CDTF">2023-03-29T02:15:26Z</dcterms:modified>
</cp:coreProperties>
</file>